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F8344-A811-4516-98AD-CA662DFB5E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7799B5-2831-444A-A827-06471B8067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2AF6A-61B9-47A8-B937-E30728947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846CD-EE78-478E-A34D-7CD02B9D1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E80DA-208C-4836-8903-FBF2C9897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942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3FD9B-C97F-47DA-B980-FF9B92EAF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B8184-E44F-4820-B695-B6E75043ED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3ACD4-92F0-49AC-AB93-3BB18DB1D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9947E-49E5-4EC2-B0D6-A342B3DE3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073A1-56E2-4ACC-A671-A5A4E6D88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8723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30364B-0EC2-4820-9F42-AFC9291CB5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DFA1AB-0722-4F82-B0F0-896AE0A40B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D60D2-D4F1-48F9-8BC1-D8AB84F70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A8862-0090-48F4-8596-E12FB524A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00ADB-680B-4B00-9E6D-2E8A4BF36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5745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B9F78-2635-44D8-A27E-9BF8B5111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9E502-8494-4931-AD23-246621665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B2980-4FBC-4E2E-A81A-8950CA3DD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AA347-FC97-44A4-967E-AFBA238AD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203BAB-9D68-4B0B-8776-6A6F59080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8704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E3C5A-0E92-4562-8CA9-7CACF3C15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D239AD-4305-4DCC-A71C-3F6D1E2AD6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E74AF-0FA0-47AB-80B2-885BA0CCD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EA4B9-CB77-4246-9684-12719EA67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60325-4304-49DB-A56B-7ED2DCB3E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144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E8B3B-D7CF-4C06-911E-3D7E04235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1DF2E-3AFE-4EC4-B9EF-1CF33DFCE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F6C613-4E6D-4C33-B40C-D643DA845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F4D737-B2B2-4DCA-810E-4717CABA4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0D46EA-94D1-44A6-A330-D319082D6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314760-F53B-483C-B501-165BEBBD1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1380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10E09-0074-45F5-8A53-4456CA139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A652E9-310A-483A-A581-508FC21CF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57BC44-B201-4356-BCDF-4E137231C5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0C002E-933E-401D-B891-DC3934F0BD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742DE9-1998-4E7E-8221-C2C369B42C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064B76-DDEC-4DE1-9F30-15869CACD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222E27-B177-4F4A-8184-00975F54A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0C4D98-9962-415B-BF17-65F31D089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938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85A3A-943D-43E4-AE50-F5D21AA27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ABFF54-6E96-4A63-943A-638A5C8ED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138D2C-B588-4313-882B-06C125205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7722B6-1FDF-49A0-A3DB-93FBC0FC0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6786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DF9F30-CB72-4472-92C2-0A842A54C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B34E09-5B8E-48A5-AD21-A7A32CD27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C351CB-310B-490E-AA6B-AAAADE5E8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5263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ECAB0-93C0-4118-8163-8A7E422AC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1F7E2-8343-4848-AFC9-6B2851F6E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32A74B-35C2-4ACC-B5DF-39FA36EC7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4400C2-92BA-464A-88A9-797B76991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599FA-7848-4301-B903-2E6DAB2F8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9656EC-D1C5-4BAD-A320-5CA62E078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7461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1B80E-5027-42C0-B9E7-150D48E03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752DF-7B37-4EB1-A635-41738E852F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FFE892-E927-4FEF-A8C3-31F183693C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6C0F1D-0F89-45E9-A932-4AF2811E5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0592C4-1A5A-4347-B3CC-6B8E82AC0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9408A-10AC-4CEC-B698-613E28DE3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013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37114B-D59D-45EA-B1DB-625061678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0B4B9-B80C-47D5-9A61-5170CBBDC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D5D15-75F9-46E8-8AFB-92A23D0CDC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9A6F1-687A-4F4B-ADF9-3C9A0DD0940D}" type="datetimeFigureOut">
              <a:rPr lang="en-IN" smtClean="0"/>
              <a:t>20-11-2019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95FDB-B8FF-4298-9763-900E263881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1939E-A977-4393-902D-A937CD7D4C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96492-FCC0-4E91-9F9C-AB1CB62D7B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964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FC457-481C-4CD7-9B7E-99CC8478C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SMILEFIE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8C30EB5-16E8-483C-AA97-5E4825FF5B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6000"/>
                    </a14:imgEffect>
                    <a14:imgEffect>
                      <a14:brightnessContrast bright="19000" contrast="7000"/>
                    </a14:imgEffect>
                  </a14:imgLayer>
                </a14:imgProps>
              </a:ext>
            </a:extLst>
          </a:blip>
          <a:srcRect l="8406" t="22549" r="52740" b="35604"/>
          <a:stretch/>
        </p:blipFill>
        <p:spPr>
          <a:xfrm>
            <a:off x="978009" y="1502796"/>
            <a:ext cx="3005593" cy="19262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A26412-E4FC-4A95-B71C-F00E52B585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0000"/>
                    </a14:imgEffect>
                    <a14:imgEffect>
                      <a14:brightnessContrast bright="21000" contrast="17000"/>
                    </a14:imgEffect>
                  </a14:imgLayer>
                </a14:imgProps>
              </a:ext>
            </a:extLst>
          </a:blip>
          <a:srcRect l="13613" t="29237" r="53535" b="35772"/>
          <a:stretch/>
        </p:blipFill>
        <p:spPr>
          <a:xfrm>
            <a:off x="7653137" y="1502796"/>
            <a:ext cx="3061299" cy="18778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5B7380-4410-43F3-9930-42D6C73E706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0000"/>
                    </a14:imgEffect>
                    <a14:imgEffect>
                      <a14:colorTemperature colorTemp="6508"/>
                    </a14:imgEffect>
                    <a14:imgEffect>
                      <a14:saturation sat="101000"/>
                    </a14:imgEffect>
                    <a14:imgEffect>
                      <a14:brightnessContrast bright="21000" contrast="8000"/>
                    </a14:imgEffect>
                  </a14:imgLayer>
                </a14:imgProps>
              </a:ext>
            </a:extLst>
          </a:blip>
          <a:srcRect l="4411" t="10086" r="57842" b="47690"/>
          <a:stretch/>
        </p:blipFill>
        <p:spPr>
          <a:xfrm>
            <a:off x="4259867" y="1502796"/>
            <a:ext cx="3061299" cy="1926204"/>
          </a:xfrm>
          <a:prstGeom prst="rect">
            <a:avLst/>
          </a:prstGeom>
          <a:ln>
            <a:solidFill>
              <a:schemeClr val="accent1">
                <a:alpha val="53000"/>
              </a:schemeClr>
            </a:solidFill>
          </a:ln>
          <a:effectLst>
            <a:glow>
              <a:schemeClr val="accent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468374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1DB822-C58E-4B45-A162-5E4DBAEAA5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8" t="18435" r="55586" b="40291"/>
          <a:stretch/>
        </p:blipFill>
        <p:spPr>
          <a:xfrm>
            <a:off x="1733384" y="1264256"/>
            <a:ext cx="3681453" cy="28306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A85CD26-586E-4518-B8A2-6E417097A9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5000"/>
                    </a14:imgEffect>
                    <a14:imgEffect>
                      <a14:brightnessContrast bright="17000"/>
                    </a14:imgEffect>
                  </a14:imgLayer>
                </a14:imgProps>
              </a:ext>
            </a:extLst>
          </a:blip>
          <a:srcRect l="13305" t="22145" r="55130" b="36116"/>
          <a:stretch/>
        </p:blipFill>
        <p:spPr>
          <a:xfrm>
            <a:off x="6158045" y="1264256"/>
            <a:ext cx="3681453" cy="283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43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17ABAD-1A9E-48BC-A313-20488F0B7E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24000" contrast="6000"/>
                    </a14:imgEffect>
                  </a14:imgLayer>
                </a14:imgProps>
              </a:ext>
            </a:extLst>
          </a:blip>
          <a:srcRect l="11218" t="23189" r="52413" b="36000"/>
          <a:stretch/>
        </p:blipFill>
        <p:spPr>
          <a:xfrm>
            <a:off x="3808675" y="1334519"/>
            <a:ext cx="4603805" cy="29059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3AA67C-83BF-472D-8C06-D16E2CF726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652" t="29160" r="30174" b="28405"/>
          <a:stretch/>
        </p:blipFill>
        <p:spPr>
          <a:xfrm>
            <a:off x="8635117" y="4428876"/>
            <a:ext cx="1717482" cy="1455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36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</Words>
  <Application>Microsoft Office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SMILEFIE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Riya Sinha</dc:creator>
  <cp:lastModifiedBy>Riya Sinha</cp:lastModifiedBy>
  <cp:revision>7</cp:revision>
  <dcterms:created xsi:type="dcterms:W3CDTF">2019-11-19T13:18:10Z</dcterms:created>
  <dcterms:modified xsi:type="dcterms:W3CDTF">2019-11-20T10:01:57Z</dcterms:modified>
</cp:coreProperties>
</file>

<file path=docProps/thumbnail.jpeg>
</file>